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D19BB-A8B9-4F04-B00E-FFD3BCD2F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D35A22-44C1-49ED-B05D-54CE4B0D9D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4F3AC9-5AF8-4DF3-B0B3-75D4BC8A3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2522A7-2509-4EF7-B227-32DBE0E2D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DFE43A-A9D6-418C-A7CE-AD7138A5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95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3451AF-6F14-4FE3-A9B2-D45D1BE94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244B05-325B-4B20-BA96-7E8F11486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D89AA5-F0F4-4D16-8C99-373001ED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E11B6F-DE77-4EC5-A855-A98430093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D3FA8C-BE99-4AF5-96A7-2003B77D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77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D1E445D-998E-4DA2-965D-694E648CF1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BDEB4D-D23E-4423-8054-803A78E1B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AE83-AE38-44D3-A751-A1E5B4E8D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4B4E0D-51AF-4AD2-97AA-6D282D9B4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46C52B-9B70-490F-B5DA-F8171DB3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25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16B8D-C2CD-40A8-994A-7DBF2B776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CD7AA1-6D08-49F5-AB32-1986766EF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AC9B82-D386-4B0A-8F9E-ED837F73D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FCA7D3-83C6-44CB-BCC5-86FC58919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57A6CD-CADD-472F-9500-544ADF77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10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2EA1F-FCD6-40B8-BD01-20A2F0E8C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B56373-AE85-408D-AA36-69D6EE51A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628AAC-5EC4-405A-A434-46BF5B6C5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D2BB35-747D-408D-8217-DC747017A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8EA206-1BC5-4E86-A5EB-7512BE178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71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088AC-AD31-4203-98EB-DF4AE5D15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97929B-1924-406C-8387-C97504421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B65E79-8EC4-4DB7-8D06-073B371AA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F964C-7744-4C66-8BF2-4CCB18970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9A3923-0E22-44F8-9912-FBAB741C9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2D1972-62A0-434E-8E8C-CE32036F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9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F3895-EC2F-488F-AA3C-FBC37D67D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38643A-0A2C-4768-A0D0-A6BD20C0D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E7B0B8-D161-4169-B817-93CFBF459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F0AFFE-EE28-4062-B5B0-76A442269A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4130C3F-E305-456E-9B97-8DFD66A299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2D83DE5-8724-4BD2-8CBA-4698C8FD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495B6B6-D9F7-4229-B40F-87BF25540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2F56027-6E8D-4184-BFE2-E8850008A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82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745982-48F0-41AC-AD2C-04551ABC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8C0475-2C82-4B05-BCB6-542B7CADE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A369B0-082C-4923-9A4A-AEE5394B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2B46BB-1F1C-402E-84BD-C1295B03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92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9E4DE9B-C5E0-4426-BD06-8F7C1AAA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E7CCF53-5D79-495E-93A6-CE8A156AE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FB5AE5-8794-4D3A-9E2A-31B0F8D05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38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95D1E8-4259-4185-A47F-E63F7CE28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B367B2-BF40-45D6-BF27-C81D7B0D2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3FF73A-17F4-4A28-98A7-9F395BEBA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6C70B3-E2E4-4B38-BBDA-4BC6E696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77643-48F7-43C6-A77A-16505637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BD5BB3-7358-45B1-B7BE-12E7082D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33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3538C-69E6-4428-AFA8-D16F83672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251936C-70FD-4E33-AFF9-26D3129C7C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0E4B48-1EF2-4032-8531-6CF617890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E12FFF-0ED3-4C9F-855F-4A3773DF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E980DB-553F-4B1C-9CB8-DD40B010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C57A1D-8BED-4DD4-9604-5E29D79D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13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E381FBA-8B7E-4FB1-81C8-E232F0389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DDD7AF-298F-4782-A15E-E48AB664E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62F0A9-2C02-4F21-8C38-D35AB862E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48642-5CE6-48F6-85F8-E24722862A11}" type="datetimeFigureOut">
              <a:rPr kumimoji="1" lang="ja-JP" altLang="en-US" smtClean="0"/>
              <a:t>2020/5/13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8B333A-6D38-4985-98F3-FA8082F6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58E192-F0C9-48EC-8A45-82F79A16B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130AF-E8C3-4DA7-9F9A-49AA16CDE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24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3EEEB4D-6A0F-416D-ADE3-9BD9AC5821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7063" r="26546" b="13367"/>
          <a:stretch/>
        </p:blipFill>
        <p:spPr>
          <a:xfrm>
            <a:off x="1404595" y="143925"/>
            <a:ext cx="6410226" cy="6570149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6DEDD23-77BF-49A2-B33F-1FDA77C8260E}"/>
              </a:ext>
            </a:extLst>
          </p:cNvPr>
          <p:cNvSpPr/>
          <p:nvPr/>
        </p:nvSpPr>
        <p:spPr>
          <a:xfrm>
            <a:off x="2601798" y="3318235"/>
            <a:ext cx="4817097" cy="3299381"/>
          </a:xfrm>
          <a:prstGeom prst="rect">
            <a:avLst/>
          </a:prstGeom>
          <a:solidFill>
            <a:schemeClr val="accent4">
              <a:alpha val="1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974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嘉彦 高柳</dc:creator>
  <cp:lastModifiedBy>嘉彦 高柳</cp:lastModifiedBy>
  <cp:revision>2</cp:revision>
  <dcterms:created xsi:type="dcterms:W3CDTF">2020-05-13T01:37:30Z</dcterms:created>
  <dcterms:modified xsi:type="dcterms:W3CDTF">2020-05-13T03:13:51Z</dcterms:modified>
</cp:coreProperties>
</file>