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2832EB-37DD-4D63-9EC6-A8463FCC4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80DD7F3-5DF9-4F6A-BD52-A18E80A5B4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8D581B-D28F-465E-9A55-82580CC3E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8A1E-88BA-4A94-823B-5644E182945E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04137A-2CE4-4485-8C30-609ACE08A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F0CF85-B6F4-4679-9EE3-CF7BD28A4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39BAC-DACE-45FA-9886-09A284FF5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325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F9E905-BDB9-4D93-91CC-CA8A3127B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46D1A1B-7AF7-4971-8CB6-DFFD23A8F9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AE0AD4-18C1-43F4-8166-088E23D3D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8A1E-88BA-4A94-823B-5644E182945E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28B428-DF66-4C7B-AFC1-68521560F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51F6A4-33EC-42D0-9FD3-7DB35B667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39BAC-DACE-45FA-9886-09A284FF5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8002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35C4EBB-92A1-4BD7-8FCB-BF9F1D3C1C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82ED983-6FEB-435F-A4DA-17A9990960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C80427-5717-4CEF-866B-8E9CB90D3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8A1E-88BA-4A94-823B-5644E182945E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80623B-BA4E-4C5D-A6A3-9B334560E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200899-A6F1-4D64-975E-C78406753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39BAC-DACE-45FA-9886-09A284FF5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769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B4B202-7085-45F0-85F2-A1F893AA6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78C3320-D1B9-40DE-A240-5EB14FDFA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688C69-74FE-4607-B2E5-40876F6A2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8A1E-88BA-4A94-823B-5644E182945E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FC90D1-9D93-4679-AFFC-A98203E8A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3E86FC-4B2C-40AC-BC75-472C7BF40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39BAC-DACE-45FA-9886-09A284FF5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06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2E9993-B23E-42AE-8746-4877931C9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1FA741A-A226-4AAC-AB5D-420FF74E3F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A552B3-4FF2-48CE-A589-354B7F831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8A1E-88BA-4A94-823B-5644E182945E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71EC0F-4C75-48E0-B9F2-381A1EFC7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1F185A-3EA7-49D5-8086-B1B51F458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39BAC-DACE-45FA-9886-09A284FF5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451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373B0E-B2AD-45E8-88C3-20148A21F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156593-8BCA-4174-9EA1-C5D5DC09DB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BAC658D-B2A3-4B55-8E31-2E7571C6E3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1B8CE1D-3C1C-4DD4-BA1C-83A03441D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8A1E-88BA-4A94-823B-5644E182945E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0B8F253-317C-4CFC-8A34-DCCC09ED1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D3F053D-6608-4F32-9909-1CE84B399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39BAC-DACE-45FA-9886-09A284FF5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101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A7D93C-14A2-4794-B6C3-535A7B632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1385D09-A702-4EEF-9FE3-8AFD69338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7CD8C9D-056D-48A1-8860-95A24CF9AB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1B306D4-B7CF-4D39-ABA9-D9250DDA35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07220F2-B888-42DF-BFDB-F46DB79C2A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1E8C461-A1F3-411C-82D1-788BD0F0F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8A1E-88BA-4A94-823B-5644E182945E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97D9ECC-4295-4B04-A32E-4DB595B35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A3BCD91-B592-443F-A95C-2CD050B8D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39BAC-DACE-45FA-9886-09A284FF5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135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63204A-7080-4E26-B95A-A38ACBE8A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8034E48-A1CF-4B98-AB34-34A13FD9D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8A1E-88BA-4A94-823B-5644E182945E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148C5BA-573E-4BA0-A308-674C2B364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67B947C-EF2B-47B2-A601-A5EF83626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39BAC-DACE-45FA-9886-09A284FF5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103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227250B-018A-47A9-BC3C-70A0804E5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8A1E-88BA-4A94-823B-5644E182945E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B57B0D8-B682-410B-B57E-B4E0C6E89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52D3763-7E67-4E8E-9F94-A050A335A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39BAC-DACE-45FA-9886-09A284FF5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6564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64EE21-0D7A-4AE0-9FB5-B3DFF57C5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3BB2EF-9F64-4D03-BEB3-6CD464B37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1EA7307-893B-4ECB-9AC7-8FF2FAAE2E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2D260A5-E86F-41E4-9DDB-EE99069F2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8A1E-88BA-4A94-823B-5644E182945E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8D7CCD2-9C08-47B7-A999-F768E40A1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04F589B-6249-4A23-9998-8CE64B09B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39BAC-DACE-45FA-9886-09A284FF5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175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CAAE97-AF3B-43F4-A536-09D6BA119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C51A68D-17F4-4188-838C-A6E811C210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4F68720-86B1-401C-BCBF-5E69BD0142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81C6240-5EE8-42D8-89AB-994637BE6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8A1E-88BA-4A94-823B-5644E182945E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D687426-FE6E-4B92-84C3-8409F41FD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B6CE7F1-7498-4824-9F5B-0F596BE1A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39BAC-DACE-45FA-9886-09A284FF5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117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D1A4382-3364-411F-944D-ACA3FD85F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B456896-C343-4D33-B404-96D2D25CF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6B4CC2-FD14-48E7-90A7-DAD7DBCD5E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D8A1E-88BA-4A94-823B-5644E182945E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7678AB-D400-4BF9-A502-1D9DB46D82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6C39C5-33F1-44B7-A168-0D7EC4F7D6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39BAC-DACE-45FA-9886-09A284FF55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3293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F9C3EA4F-CFCC-4AE5-85D1-805D61EEA8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046176"/>
              </p:ext>
            </p:extLst>
          </p:nvPr>
        </p:nvGraphicFramePr>
        <p:xfrm>
          <a:off x="320565" y="304797"/>
          <a:ext cx="11550870" cy="6030974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2007477">
                  <a:extLst>
                    <a:ext uri="{9D8B030D-6E8A-4147-A177-3AD203B41FA5}">
                      <a16:colId xmlns:a16="http://schemas.microsoft.com/office/drawing/2014/main" val="4001643083"/>
                    </a:ext>
                  </a:extLst>
                </a:gridCol>
                <a:gridCol w="1639964">
                  <a:extLst>
                    <a:ext uri="{9D8B030D-6E8A-4147-A177-3AD203B41FA5}">
                      <a16:colId xmlns:a16="http://schemas.microsoft.com/office/drawing/2014/main" val="3545651618"/>
                    </a:ext>
                  </a:extLst>
                </a:gridCol>
                <a:gridCol w="1889760">
                  <a:extLst>
                    <a:ext uri="{9D8B030D-6E8A-4147-A177-3AD203B41FA5}">
                      <a16:colId xmlns:a16="http://schemas.microsoft.com/office/drawing/2014/main" val="1471770848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2731657685"/>
                    </a:ext>
                  </a:extLst>
                </a:gridCol>
                <a:gridCol w="4093429">
                  <a:extLst>
                    <a:ext uri="{9D8B030D-6E8A-4147-A177-3AD203B41FA5}">
                      <a16:colId xmlns:a16="http://schemas.microsoft.com/office/drawing/2014/main" val="3604249722"/>
                    </a:ext>
                  </a:extLst>
                </a:gridCol>
              </a:tblGrid>
              <a:tr h="903893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b="1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サッカーボール</a:t>
                      </a:r>
                      <a:endParaRPr lang="ja-JP" altLang="en-US" sz="2000" b="1" i="0" dirty="0">
                        <a:solidFill>
                          <a:srgbClr val="FFFFFF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50800" marR="508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b="1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周囲</a:t>
                      </a:r>
                      <a:endParaRPr lang="ja-JP" altLang="en-US" sz="2000" b="1" i="0" dirty="0">
                        <a:solidFill>
                          <a:srgbClr val="FFFFFF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50800" marR="508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b="1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直径</a:t>
                      </a:r>
                      <a:endParaRPr lang="ja-JP" altLang="en-US" sz="2000" b="1" i="0" dirty="0">
                        <a:solidFill>
                          <a:srgbClr val="FFFFFF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50800" marR="508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b="1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重量</a:t>
                      </a:r>
                      <a:endParaRPr lang="ja-JP" altLang="en-US" sz="2000" b="1" i="0" dirty="0">
                        <a:solidFill>
                          <a:srgbClr val="FFFFFF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50800" marR="50800" marT="38100" marB="381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b="1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クラス</a:t>
                      </a:r>
                      <a:endParaRPr lang="ja-JP" altLang="en-US" sz="2000" b="1" i="0" dirty="0">
                        <a:solidFill>
                          <a:srgbClr val="FFFFFF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50800" marR="50800" marT="38100" marB="38100" anchor="ctr"/>
                </a:tc>
                <a:extLst>
                  <a:ext uri="{0D108BD9-81ED-4DB2-BD59-A6C34878D82A}">
                    <a16:rowId xmlns:a16="http://schemas.microsoft.com/office/drawing/2014/main" val="1480678250"/>
                  </a:ext>
                </a:extLst>
              </a:tr>
              <a:tr h="996512"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lang="ja-JP" altLang="en-US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号</a:t>
                      </a:r>
                    </a:p>
                  </a:txBody>
                  <a:tcPr marL="50800" marR="50800" marT="38100" marB="381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68～70cm</a:t>
                      </a:r>
                    </a:p>
                  </a:txBody>
                  <a:tcPr marL="50800" marR="50800" marT="38100" marB="381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22cm</a:t>
                      </a:r>
                    </a:p>
                  </a:txBody>
                  <a:tcPr marL="50800" marR="50800" marT="38100" marB="381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410～450g</a:t>
                      </a:r>
                    </a:p>
                  </a:txBody>
                  <a:tcPr marL="50800" marR="50800" marT="38100" marB="381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一般・大学・高校・中学校用</a:t>
                      </a:r>
                    </a:p>
                  </a:txBody>
                  <a:tcPr marL="50800" marR="50800" marT="38100" marB="381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7024581"/>
                  </a:ext>
                </a:extLst>
              </a:tr>
              <a:tr h="996512"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lang="ja-JP" altLang="en-US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号</a:t>
                      </a:r>
                    </a:p>
                  </a:txBody>
                  <a:tcPr marL="50800" marR="50800" marT="38100" marB="381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63.5～66cm</a:t>
                      </a:r>
                    </a:p>
                  </a:txBody>
                  <a:tcPr marL="50800" marR="50800" marT="38100" marB="381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20.5cm</a:t>
                      </a:r>
                    </a:p>
                  </a:txBody>
                  <a:tcPr marL="50800" marR="50800" marT="38100" marB="381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350～390g</a:t>
                      </a:r>
                    </a:p>
                  </a:txBody>
                  <a:tcPr marL="50800" marR="50800" marT="38100" marB="381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小学校用・日本サッカー協会規格</a:t>
                      </a:r>
                    </a:p>
                  </a:txBody>
                  <a:tcPr marL="50800" marR="50800" marT="38100" marB="381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3581592"/>
                  </a:ext>
                </a:extLst>
              </a:tr>
              <a:tr h="1095047"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lang="ja-JP" altLang="en-US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号</a:t>
                      </a:r>
                    </a:p>
                  </a:txBody>
                  <a:tcPr marL="50800" marR="50800" marT="38100" marB="381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58～60cm</a:t>
                      </a:r>
                    </a:p>
                  </a:txBody>
                  <a:tcPr marL="50800" marR="50800" marT="38100" marB="381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19cm</a:t>
                      </a:r>
                    </a:p>
                  </a:txBody>
                  <a:tcPr marL="50800" marR="50800" marT="38100" marB="381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300～320g</a:t>
                      </a:r>
                    </a:p>
                  </a:txBody>
                  <a:tcPr marL="50800" marR="50800" marT="38100" marB="381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小学校用</a:t>
                      </a:r>
                    </a:p>
                  </a:txBody>
                  <a:tcPr marL="50800" marR="50800" marT="38100" marB="381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9548196"/>
                  </a:ext>
                </a:extLst>
              </a:tr>
              <a:tr h="996512"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フットサル</a:t>
                      </a:r>
                      <a:r>
                        <a:rPr lang="en-US" altLang="ja-JP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lang="ja-JP" altLang="en-US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号</a:t>
                      </a:r>
                    </a:p>
                  </a:txBody>
                  <a:tcPr marL="50800" marR="50800" marT="38100" marB="381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62～64cm</a:t>
                      </a:r>
                    </a:p>
                  </a:txBody>
                  <a:tcPr marL="50800" marR="50800" marT="38100" marB="381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20.5cm</a:t>
                      </a:r>
                    </a:p>
                  </a:txBody>
                  <a:tcPr marL="50800" marR="50800" marT="38100" marB="381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400～440g</a:t>
                      </a:r>
                    </a:p>
                  </a:txBody>
                  <a:tcPr marL="50800" marR="50800" marT="38100" marB="381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一般・大学・高校・中学校用</a:t>
                      </a:r>
                    </a:p>
                  </a:txBody>
                  <a:tcPr marL="50800" marR="50800" marT="38100" marB="381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7866223"/>
                  </a:ext>
                </a:extLst>
              </a:tr>
              <a:tr h="1042498"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フットサル</a:t>
                      </a:r>
                      <a:r>
                        <a:rPr lang="en-US" altLang="ja-JP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lang="ja-JP" altLang="en-US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号</a:t>
                      </a:r>
                    </a:p>
                  </a:txBody>
                  <a:tcPr marL="50800" marR="50800" marT="38100" marB="381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58～60cm</a:t>
                      </a:r>
                    </a:p>
                  </a:txBody>
                  <a:tcPr marL="50800" marR="50800" marT="38100" marB="381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19cm</a:t>
                      </a:r>
                    </a:p>
                  </a:txBody>
                  <a:tcPr marL="50800" marR="50800" marT="38100" marB="381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350～390g</a:t>
                      </a:r>
                    </a:p>
                  </a:txBody>
                  <a:tcPr marL="50800" marR="50800" marT="38100" marB="381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小学校用</a:t>
                      </a:r>
                    </a:p>
                  </a:txBody>
                  <a:tcPr marL="50800" marR="50800" marT="38100" marB="381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583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8967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74</Words>
  <Application>Microsoft Office PowerPoint</Application>
  <PresentationFormat>ワイド画面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嘉彦 高柳</dc:creator>
  <cp:lastModifiedBy>嘉彦 高柳</cp:lastModifiedBy>
  <cp:revision>1</cp:revision>
  <dcterms:created xsi:type="dcterms:W3CDTF">2020-04-12T16:25:35Z</dcterms:created>
  <dcterms:modified xsi:type="dcterms:W3CDTF">2020-04-12T16:31:22Z</dcterms:modified>
</cp:coreProperties>
</file>