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2832EB-37DD-4D63-9EC6-A8463FCC4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0DD7F3-5DF9-4F6A-BD52-A18E80A5B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8D581B-D28F-465E-9A55-82580CC3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04137A-2CE4-4485-8C30-609ACE08A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F0CF85-B6F4-4679-9EE3-CF7BD28A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32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9E905-BDB9-4D93-91CC-CA8A3127B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46D1A1B-7AF7-4971-8CB6-DFFD23A8F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AE0AD4-18C1-43F4-8166-088E23D3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28B428-DF66-4C7B-AFC1-68521560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51F6A4-33EC-42D0-9FD3-7DB35B66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00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5C4EBB-92A1-4BD7-8FCB-BF9F1D3C1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82ED983-6FEB-435F-A4DA-17A999096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C80427-5717-4CEF-866B-8E9CB90D3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80623B-BA4E-4C5D-A6A3-9B334560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200899-A6F1-4D64-975E-C78406753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76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4B202-7085-45F0-85F2-A1F893AA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8C3320-D1B9-40DE-A240-5EB14FDFA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88C69-74FE-4607-B2E5-40876F6A2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FC90D1-9D93-4679-AFFC-A98203E8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3E86FC-4B2C-40AC-BC75-472C7BF4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0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2E9993-B23E-42AE-8746-4877931C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FA741A-A226-4AAC-AB5D-420FF74E3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552B3-4FF2-48CE-A589-354B7F831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71EC0F-4C75-48E0-B9F2-381A1EFC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1F185A-3EA7-49D5-8086-B1B51F458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5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73B0E-B2AD-45E8-88C3-20148A21F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156593-8BCA-4174-9EA1-C5D5DC09D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AC658D-B2A3-4B55-8E31-2E7571C6E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B8CE1D-3C1C-4DD4-BA1C-83A03441D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B8F253-317C-4CFC-8A34-DCCC09ED1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3F053D-6608-4F32-9909-1CE84B39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10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7D93C-14A2-4794-B6C3-535A7B632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385D09-A702-4EEF-9FE3-8AFD69338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CD8C9D-056D-48A1-8860-95A24CF9A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1B306D4-B7CF-4D39-ABA9-D9250DDA3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7220F2-B888-42DF-BFDB-F46DB79C2A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E8C461-A1F3-411C-82D1-788BD0F0F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97D9ECC-4295-4B04-A32E-4DB595B35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3BCD91-B592-443F-A95C-2CD050B8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13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63204A-7080-4E26-B95A-A38ACBE8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034E48-A1CF-4B98-AB34-34A13FD9D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48C5BA-573E-4BA0-A308-674C2B36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7B947C-EF2B-47B2-A601-A5EF83626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103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27250B-018A-47A9-BC3C-70A0804E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57B0D8-B682-410B-B57E-B4E0C6E89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52D3763-7E67-4E8E-9F94-A050A335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56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64EE21-0D7A-4AE0-9FB5-B3DFF57C5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3BB2EF-9F64-4D03-BEB3-6CD464B37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EA7307-893B-4ECB-9AC7-8FF2FAAE2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D260A5-E86F-41E4-9DDB-EE99069F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D7CCD2-9C08-47B7-A999-F768E40A1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4F589B-6249-4A23-9998-8CE64B09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17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CAAE97-AF3B-43F4-A536-09D6BA11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51A68D-17F4-4188-838C-A6E811C2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F68720-86B1-401C-BCBF-5E69BD014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1C6240-5EE8-42D8-89AB-994637BE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687426-FE6E-4B92-84C3-8409F41FD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B6CE7F1-7498-4824-9F5B-0F596BE1A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117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D1A4382-3364-411F-944D-ACA3FD85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456896-C343-4D33-B404-96D2D25CF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6B4CC2-FD14-48E7-90A7-DAD7DBCD5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8A1E-88BA-4A94-823B-5644E182945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7678AB-D400-4BF9-A502-1D9DB46D8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6C39C5-33F1-44B7-A168-0D7EC4F7D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39BAC-DACE-45FA-9886-09A284FF5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29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9C3EA4F-CFCC-4AE5-85D1-805D61EEA8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046176"/>
              </p:ext>
            </p:extLst>
          </p:nvPr>
        </p:nvGraphicFramePr>
        <p:xfrm>
          <a:off x="320565" y="304797"/>
          <a:ext cx="11550870" cy="603097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007477">
                  <a:extLst>
                    <a:ext uri="{9D8B030D-6E8A-4147-A177-3AD203B41FA5}">
                      <a16:colId xmlns:a16="http://schemas.microsoft.com/office/drawing/2014/main" val="4001643083"/>
                    </a:ext>
                  </a:extLst>
                </a:gridCol>
                <a:gridCol w="1639964">
                  <a:extLst>
                    <a:ext uri="{9D8B030D-6E8A-4147-A177-3AD203B41FA5}">
                      <a16:colId xmlns:a16="http://schemas.microsoft.com/office/drawing/2014/main" val="3545651618"/>
                    </a:ext>
                  </a:extLst>
                </a:gridCol>
                <a:gridCol w="1889760">
                  <a:extLst>
                    <a:ext uri="{9D8B030D-6E8A-4147-A177-3AD203B41FA5}">
                      <a16:colId xmlns:a16="http://schemas.microsoft.com/office/drawing/2014/main" val="1471770848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731657685"/>
                    </a:ext>
                  </a:extLst>
                </a:gridCol>
                <a:gridCol w="4093429">
                  <a:extLst>
                    <a:ext uri="{9D8B030D-6E8A-4147-A177-3AD203B41FA5}">
                      <a16:colId xmlns:a16="http://schemas.microsoft.com/office/drawing/2014/main" val="3604249722"/>
                    </a:ext>
                  </a:extLst>
                </a:gridCol>
              </a:tblGrid>
              <a:tr h="90389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サッカーボール</a:t>
                      </a:r>
                      <a:endParaRPr lang="ja-JP" altLang="en-US" sz="2000" b="1" i="0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0800" marR="508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周囲</a:t>
                      </a:r>
                      <a:endParaRPr lang="ja-JP" altLang="en-US" sz="2000" b="1" i="0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0800" marR="508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直径</a:t>
                      </a:r>
                      <a:endParaRPr lang="ja-JP" altLang="en-US" sz="2000" b="1" i="0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0800" marR="508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重量</a:t>
                      </a:r>
                      <a:endParaRPr lang="ja-JP" altLang="en-US" sz="2000" b="1" i="0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0800" marR="50800" marT="38100" marB="381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b="1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クラス</a:t>
                      </a:r>
                      <a:endParaRPr lang="ja-JP" altLang="en-US" sz="2000" b="1" i="0" dirty="0">
                        <a:solidFill>
                          <a:srgbClr val="FFFFFF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0800" marR="50800" marT="38100" marB="38100" anchor="ctr"/>
                </a:tc>
                <a:extLst>
                  <a:ext uri="{0D108BD9-81ED-4DB2-BD59-A6C34878D82A}">
                    <a16:rowId xmlns:a16="http://schemas.microsoft.com/office/drawing/2014/main" val="1480678250"/>
                  </a:ext>
                </a:extLst>
              </a:tr>
              <a:tr h="996512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号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68～70cm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410～450g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一般・大学・高校・中学校用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7024581"/>
                  </a:ext>
                </a:extLst>
              </a:tr>
              <a:tr h="996512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号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63.5～66cm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20.5cm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350～390g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小学校用・日本サッカー協会規格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581592"/>
                  </a:ext>
                </a:extLst>
              </a:tr>
              <a:tr h="1095047"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号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58～60cm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300～320g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小学校用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548196"/>
                  </a:ext>
                </a:extLst>
              </a:tr>
              <a:tr h="996512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フットサル</a:t>
                      </a:r>
                      <a:r>
                        <a:rPr lang="en-US" altLang="ja-JP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号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62～64cm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20.5cm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400～440g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一般・大学・高校・中学校用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7866223"/>
                  </a:ext>
                </a:extLst>
              </a:tr>
              <a:tr h="1042498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フットサル</a:t>
                      </a:r>
                      <a:r>
                        <a:rPr lang="en-US" altLang="ja-JP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号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58～60cm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19cm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350～390g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小学校用</a:t>
                      </a:r>
                    </a:p>
                  </a:txBody>
                  <a:tcPr marL="50800" marR="50800" marT="38100" marB="381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83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96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74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嘉彦 高柳</dc:creator>
  <cp:lastModifiedBy>嘉彦 高柳</cp:lastModifiedBy>
  <cp:revision>1</cp:revision>
  <dcterms:created xsi:type="dcterms:W3CDTF">2020-04-12T16:25:35Z</dcterms:created>
  <dcterms:modified xsi:type="dcterms:W3CDTF">2020-04-12T16:31:22Z</dcterms:modified>
</cp:coreProperties>
</file>