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49483D-65CA-4D0D-AA01-7A1EA573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08E1C7-A771-4C81-A2A2-9DFEF6DB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5A5AC-FBFF-4D51-836E-21CDAA978C64}" type="datetimeFigureOut">
              <a:rPr kumimoji="1" lang="ja-JP" altLang="en-US" smtClean="0"/>
              <a:t>2020/3/7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5AD699-B22C-4260-98AA-C4156F7A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C6BD01A-2B90-45DF-A083-70022312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A2FF2-AF2F-4BAB-9CB5-B9152CF20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73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9AC45F5-4543-4109-9FE9-83599CEBE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FCBCE9-AAA6-4F35-B294-502093E13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564841-6618-489C-B9CE-0CE0F94F1D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5A5AC-FBFF-4D51-836E-21CDAA978C64}" type="datetimeFigureOut">
              <a:rPr kumimoji="1" lang="ja-JP" altLang="en-US" smtClean="0"/>
              <a:t>2020/3/7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B48B17-002B-4E4B-B434-2E714835B9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E58544-B21A-4BBA-AA4C-476DB83F2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A2FF2-AF2F-4BAB-9CB5-B9152CF204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90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>
            <a:extLst>
              <a:ext uri="{FF2B5EF4-FFF2-40B4-BE49-F238E27FC236}">
                <a16:creationId xmlns:a16="http://schemas.microsoft.com/office/drawing/2014/main" id="{5248FB02-3FD1-4038-8DD8-BC4F5558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809B840-D1C4-4090-BEC3-9302C9BF24B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9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嘉彦 高柳</dc:creator>
  <cp:lastModifiedBy>嘉彦 高柳</cp:lastModifiedBy>
  <cp:revision>1</cp:revision>
  <dcterms:created xsi:type="dcterms:W3CDTF">2020-03-07T13:47:24Z</dcterms:created>
  <dcterms:modified xsi:type="dcterms:W3CDTF">2020-03-07T13:47:24Z</dcterms:modified>
</cp:coreProperties>
</file>